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media1.mp4" ContentType="video/unknown"/>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media2.mp4" ContentType="video/unknown"/>
  <Override PartName="/ppt/notesSlides/notesSlide9.xml" ContentType="application/vnd.openxmlformats-officedocument.presentationml.notesSlide+xml"/>
  <Override PartName="/ppt/notesSlides/notesSlide10.xml" ContentType="application/vnd.openxmlformats-officedocument.presentationml.notesSlide+xml"/>
  <Override PartName="/ppt/media/media3.mp4" ContentType="video/unknown"/>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media/media3.mp4>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standalone="yes"?><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1.xml.rels><?xml version="1.0" encoding="UTF-8" standalone="yes"?><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2.xml.rels><?xml version="1.0" encoding="UTF-8" standalone="yes"?><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 name="Shape 128"/>
          <p:cNvSpPr/>
          <p:nvPr>
            <p:ph type="sldImg"/>
          </p:nvPr>
        </p:nvSpPr>
        <p:spPr>
          <a:prstGeom prst="rect">
            <a:avLst/>
          </a:prstGeom>
        </p:spPr>
        <p:txBody>
          <a:bodyPr/>
          <a:lstStyle/>
          <a:p>
            <a:pPr/>
          </a:p>
        </p:txBody>
      </p:sp>
      <p:sp>
        <p:nvSpPr>
          <p:cNvPr id="129" name="Shape 129"/>
          <p:cNvSpPr/>
          <p:nvPr>
            <p:ph type="body" sz="quarter" idx="1"/>
          </p:nvPr>
        </p:nvSpPr>
        <p:spPr>
          <a:prstGeom prst="rect">
            <a:avLst/>
          </a:prstGeom>
        </p:spPr>
        <p:txBody>
          <a:bodyPr/>
          <a:lstStyle/>
          <a:p>
            <a:pPr/>
            <a:r>
              <a:t>dit kan vervolgens van alles zijn, animaties, games, etc.</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doe voor hoe het moet in CodePen</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7" name="Shape 217"/>
          <p:cNvSpPr/>
          <p:nvPr>
            <p:ph type="sldImg"/>
          </p:nvPr>
        </p:nvSpPr>
        <p:spPr>
          <a:prstGeom prst="rect">
            <a:avLst/>
          </a:prstGeom>
        </p:spPr>
        <p:txBody>
          <a:bodyPr/>
          <a:lstStyle/>
          <a:p>
            <a:pPr/>
          </a:p>
        </p:txBody>
      </p:sp>
      <p:sp>
        <p:nvSpPr>
          <p:cNvPr id="218" name="Shape 218"/>
          <p:cNvSpPr/>
          <p:nvPr>
            <p:ph type="body" sz="quarter" idx="1"/>
          </p:nvPr>
        </p:nvSpPr>
        <p:spPr>
          <a:prstGeom prst="rect">
            <a:avLst/>
          </a:prstGeom>
        </p:spPr>
        <p:txBody>
          <a:bodyPr/>
          <a:lstStyle/>
          <a:p>
            <a:pPr/>
            <a:r>
              <a:t>Leg uit dat er een auto getekend kan worden met tekenAuto(x) en dat x de positie van de auto is.</a:t>
            </a:r>
          </a:p>
          <a:p>
            <a:pPr/>
            <a:r>
              <a:t>Laat zien hoe je de auto tekent in codepen met tekenAuto. Stel vervolgens de vraag hoe je de auto kan laten animeren met behulp van de volgendBeeld functie. Refereer terug naar het flipbook voorbeeld.</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2" name="Shape 222"/>
          <p:cNvSpPr/>
          <p:nvPr>
            <p:ph type="sldImg"/>
          </p:nvPr>
        </p:nvSpPr>
        <p:spPr>
          <a:prstGeom prst="rect">
            <a:avLst/>
          </a:prstGeom>
        </p:spPr>
        <p:txBody>
          <a:bodyPr/>
          <a:lstStyle/>
          <a:p>
            <a:pPr/>
          </a:p>
        </p:txBody>
      </p:sp>
      <p:sp>
        <p:nvSpPr>
          <p:cNvPr id="223" name="Shape 223"/>
          <p:cNvSpPr/>
          <p:nvPr>
            <p:ph type="body" sz="quarter" idx="1"/>
          </p:nvPr>
        </p:nvSpPr>
        <p:spPr>
          <a:prstGeom prst="rect">
            <a:avLst/>
          </a:prstGeom>
        </p:spPr>
        <p:txBody>
          <a:bodyPr/>
          <a:lstStyle/>
          <a:p>
            <a:pPr/>
            <a:r>
              <a:t>Leg uit dat er een auto getekend kan worden met tekenAuto(x) en dat x de positie van de auto is.</a:t>
            </a:r>
          </a:p>
          <a:p>
            <a:pPr/>
            <a:r>
              <a:t>Laat zien hoe je de auto tekent in codepen met tekenAuto. Stel vervolgens de vraag hoe je de auto kan laten animeren met behulp van de volgendBeeld functie. Refereer terug naar het flipbook voorbeeld.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p>
            <a:pPr/>
            <a:r>
              <a:t>Laat een stukje 'gameplay' zien van voxel.js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3" name="Shape 143"/>
          <p:cNvSpPr/>
          <p:nvPr>
            <p:ph type="sldImg"/>
          </p:nvPr>
        </p:nvSpPr>
        <p:spPr>
          <a:prstGeom prst="rect">
            <a:avLst/>
          </a:prstGeom>
        </p:spPr>
        <p:txBody>
          <a:bodyPr/>
          <a:lstStyle/>
          <a:p>
            <a:pPr/>
          </a:p>
        </p:txBody>
      </p:sp>
      <p:sp>
        <p:nvSpPr>
          <p:cNvPr id="144" name="Shape 144"/>
          <p:cNvSpPr/>
          <p:nvPr>
            <p:ph type="body" sz="quarter" idx="1"/>
          </p:nvPr>
        </p:nvSpPr>
        <p:spPr>
          <a:prstGeom prst="rect">
            <a:avLst/>
          </a:prstGeom>
        </p:spPr>
        <p:txBody>
          <a:bodyPr/>
          <a:lstStyle/>
          <a:p>
            <a:pPr/>
            <a:r>
              <a:t>Iedereen gaat naar codepen en 'forked' dit project, dit kan met en zonder account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Shape 149"/>
          <p:cNvSpPr/>
          <p:nvPr>
            <p:ph type="sldImg"/>
          </p:nvPr>
        </p:nvSpPr>
        <p:spPr>
          <a:prstGeom prst="rect">
            <a:avLst/>
          </a:prstGeom>
        </p:spPr>
        <p:txBody>
          <a:bodyPr/>
          <a:lstStyle/>
          <a:p>
            <a:pPr/>
          </a:p>
        </p:txBody>
      </p:sp>
      <p:sp>
        <p:nvSpPr>
          <p:cNvPr id="150" name="Shape 150"/>
          <p:cNvSpPr/>
          <p:nvPr>
            <p:ph type="body" sz="quarter" idx="1"/>
          </p:nvPr>
        </p:nvSpPr>
        <p:spPr>
          <a:prstGeom prst="rect">
            <a:avLst/>
          </a:prstGeom>
        </p:spPr>
        <p:txBody>
          <a:bodyPr/>
          <a:lstStyle/>
          <a:p>
            <a:pPr/>
            <a:r>
              <a:t>Teken een lijn op papier, irl</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Uitleg van de 'pen en papier' variabelen</a:t>
            </a:r>
          </a:p>
          <a:p>
            <a:pPr/>
            <a:r>
              <a:t>Uitleg beginPath, lineTo en stroke, doe het voor op CodePen</a:t>
            </a:r>
          </a:p>
          <a:p>
            <a:pPr/>
            <a:r>
              <a:t>Uitleg coördinaten systeem</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Shape 173"/>
          <p:cNvSpPr/>
          <p:nvPr>
            <p:ph type="sldImg"/>
          </p:nvPr>
        </p:nvSpPr>
        <p:spPr>
          <a:prstGeom prst="rect">
            <a:avLst/>
          </a:prstGeom>
        </p:spPr>
        <p:txBody>
          <a:bodyPr/>
          <a:lstStyle/>
          <a:p>
            <a:pPr/>
          </a:p>
        </p:txBody>
      </p:sp>
      <p:sp>
        <p:nvSpPr>
          <p:cNvPr id="174" name="Shape 174"/>
          <p:cNvSpPr/>
          <p:nvPr>
            <p:ph type="body" sz="quarter" idx="1"/>
          </p:nvPr>
        </p:nvSpPr>
        <p:spPr>
          <a:prstGeom prst="rect">
            <a:avLst/>
          </a:prstGeom>
        </p:spPr>
        <p:txBody>
          <a:bodyPr/>
          <a:lstStyle/>
          <a:p>
            <a:pPr/>
            <a:r>
              <a:t>zorg dat iedereen een goed begrip heeft van hoe coördinaten werken door het voor te doen en rond te lopen.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in plaats dat we figuren met lijnen proberen te tekenen is het ook mogelijk om dit dmv functies te doen zoals rect voor vierkanten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6" name="Shape 186"/>
          <p:cNvSpPr/>
          <p:nvPr>
            <p:ph type="sldImg"/>
          </p:nvPr>
        </p:nvSpPr>
        <p:spPr>
          <a:prstGeom prst="rect">
            <a:avLst/>
          </a:prstGeom>
        </p:spPr>
        <p:txBody>
          <a:bodyPr/>
          <a:lstStyle/>
          <a:p>
            <a:pPr/>
          </a:p>
        </p:txBody>
      </p:sp>
      <p:sp>
        <p:nvSpPr>
          <p:cNvPr id="187" name="Shape 187"/>
          <p:cNvSpPr/>
          <p:nvPr>
            <p:ph type="body" sz="quarter" idx="1"/>
          </p:nvPr>
        </p:nvSpPr>
        <p:spPr>
          <a:prstGeom prst="rect">
            <a:avLst/>
          </a:prstGeom>
        </p:spPr>
        <p:txBody>
          <a:bodyPr/>
          <a:lstStyle/>
          <a:p>
            <a:pPr/>
            <a:r>
              <a:t>Wat kunnen we zeggen over een vierkant?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pen.beginPath()</a:t>
            </a:r>
          </a:p>
          <a:p>
            <a:pPr/>
            <a:r>
              <a:t>pen.rect(0, 0, 10, 10)</a:t>
            </a:r>
          </a:p>
          <a:p>
            <a:pPr/>
            <a:r>
              <a:t>pen.stroke()</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Shape 11"/>
          <p:cNvSpPr/>
          <p:nvPr>
            <p:ph type="title"/>
          </p:nvPr>
        </p:nvSpPr>
        <p:spPr>
          <a:xfrm>
            <a:off x="1270000" y="1638300"/>
            <a:ext cx="10464800" cy="3302000"/>
          </a:xfrm>
          <a:prstGeom prst="rect">
            <a:avLst/>
          </a:prstGeom>
        </p:spPr>
        <p:txBody>
          <a:bodyPr anchor="b"/>
          <a:lstStyle/>
          <a:p>
            <a:pPr/>
            <a:r>
              <a:t>Title Text</a:t>
            </a:r>
          </a:p>
        </p:txBody>
      </p:sp>
      <p:sp>
        <p:nvSpPr>
          <p:cNvPr id="12" name="Shape 12"/>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Shape 93"/>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pPr/>
            <a:r>
              <a:t>–Johnny Appleseed</a:t>
            </a:r>
          </a:p>
        </p:txBody>
      </p:sp>
      <p:sp>
        <p:nvSpPr>
          <p:cNvPr id="94" name="Shape 94"/>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hape 9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Shape 102"/>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hape 10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hape 11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Shape 20"/>
          <p:cNvSpPr/>
          <p:nvPr>
            <p:ph type="pic" idx="13"/>
          </p:nvPr>
        </p:nvSpPr>
        <p:spPr>
          <a:xfrm>
            <a:off x="1606550" y="635000"/>
            <a:ext cx="9779000" cy="5918200"/>
          </a:xfrm>
          <a:prstGeom prst="rect">
            <a:avLst/>
          </a:prstGeom>
        </p:spPr>
        <p:txBody>
          <a:bodyPr lIns="91439" tIns="45719" rIns="91439" bIns="45719" anchor="t">
            <a:noAutofit/>
          </a:bodyPr>
          <a:lstStyle/>
          <a:p>
            <a:pPr/>
          </a:p>
        </p:txBody>
      </p:sp>
      <p:sp>
        <p:nvSpPr>
          <p:cNvPr id="21" name="Shape 21"/>
          <p:cNvSpPr/>
          <p:nvPr>
            <p:ph type="title"/>
          </p:nvPr>
        </p:nvSpPr>
        <p:spPr>
          <a:xfrm>
            <a:off x="1270000" y="6718300"/>
            <a:ext cx="10464800" cy="1422400"/>
          </a:xfrm>
          <a:prstGeom prst="rect">
            <a:avLst/>
          </a:prstGeom>
        </p:spPr>
        <p:txBody>
          <a:bodyPr anchor="b"/>
          <a:lstStyle/>
          <a:p>
            <a:pPr/>
            <a:r>
              <a:t>Title Text</a:t>
            </a:r>
          </a:p>
        </p:txBody>
      </p:sp>
      <p:sp>
        <p:nvSpPr>
          <p:cNvPr id="22" name="Shape 22"/>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hape 23"/>
          <p:cNvSpPr/>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Shape 30"/>
          <p:cNvSpPr/>
          <p:nvPr>
            <p:ph type="title"/>
          </p:nvPr>
        </p:nvSpPr>
        <p:spPr>
          <a:xfrm>
            <a:off x="1270000" y="3225800"/>
            <a:ext cx="10464800" cy="3302000"/>
          </a:xfrm>
          <a:prstGeom prst="rect">
            <a:avLst/>
          </a:prstGeom>
        </p:spPr>
        <p:txBody>
          <a:bodyPr/>
          <a:lstStyle/>
          <a:p>
            <a:pPr/>
            <a:r>
              <a:t>Title Text</a:t>
            </a: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Shape 38"/>
          <p:cNvSpPr/>
          <p:nvPr>
            <p:ph type="pic" sz="half" idx="13"/>
          </p:nvPr>
        </p:nvSpPr>
        <p:spPr>
          <a:xfrm>
            <a:off x="6718300" y="635000"/>
            <a:ext cx="5334000" cy="8229600"/>
          </a:xfrm>
          <a:prstGeom prst="rect">
            <a:avLst/>
          </a:prstGeom>
        </p:spPr>
        <p:txBody>
          <a:bodyPr lIns="91439" tIns="45719" rIns="91439" bIns="45719" anchor="t">
            <a:noAutofit/>
          </a:bodyPr>
          <a:lstStyle/>
          <a:p>
            <a:pPr/>
          </a:p>
        </p:txBody>
      </p:sp>
      <p:sp>
        <p:nvSpPr>
          <p:cNvPr id="39" name="Shape 39"/>
          <p:cNvSpPr/>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Shape 40"/>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hape 4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a:r>
              <a:t>Title Text</a:t>
            </a:r>
          </a:p>
        </p:txBody>
      </p:sp>
      <p:sp>
        <p:nvSpPr>
          <p:cNvPr id="49" name="Shape 4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Shape 56"/>
          <p:cNvSpPr/>
          <p:nvPr>
            <p:ph type="title"/>
          </p:nvPr>
        </p:nvSpPr>
        <p:spPr>
          <a:prstGeom prst="rect">
            <a:avLst/>
          </a:prstGeom>
        </p:spPr>
        <p:txBody>
          <a:bodyPr/>
          <a:lstStyle/>
          <a:p>
            <a:pPr/>
            <a:r>
              <a:t>Title Text</a:t>
            </a:r>
          </a:p>
        </p:txBody>
      </p:sp>
      <p:sp>
        <p:nvSpPr>
          <p:cNvPr id="57" name="Shape 57"/>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hape 5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Shape 65"/>
          <p:cNvSpPr/>
          <p:nvPr>
            <p:ph type="pic" sz="half" idx="13"/>
          </p:nvPr>
        </p:nvSpPr>
        <p:spPr>
          <a:xfrm>
            <a:off x="6718300" y="2603500"/>
            <a:ext cx="5334000" cy="6286500"/>
          </a:xfrm>
          <a:prstGeom prst="rect">
            <a:avLst/>
          </a:prstGeom>
        </p:spPr>
        <p:txBody>
          <a:bodyPr lIns="91439" tIns="45719" rIns="91439" bIns="45719" anchor="t">
            <a:noAutofit/>
          </a:bodyPr>
          <a:lstStyle/>
          <a:p>
            <a:pPr/>
          </a:p>
        </p:txBody>
      </p:sp>
      <p:sp>
        <p:nvSpPr>
          <p:cNvPr id="66" name="Shape 66"/>
          <p:cNvSpPr/>
          <p:nvPr>
            <p:ph type="title"/>
          </p:nvPr>
        </p:nvSpPr>
        <p:spPr>
          <a:prstGeom prst="rect">
            <a:avLst/>
          </a:prstGeom>
        </p:spPr>
        <p:txBody>
          <a:bodyPr/>
          <a:lstStyle/>
          <a:p>
            <a:pPr/>
            <a:r>
              <a:t>Title Text</a:t>
            </a:r>
          </a:p>
        </p:txBody>
      </p:sp>
      <p:sp>
        <p:nvSpPr>
          <p:cNvPr id="67" name="Shape 67"/>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hape 6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Shape 75"/>
          <p:cNvSpPr/>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hape 7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Shape 83"/>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Shape 84"/>
          <p:cNvSpPr/>
          <p:nvPr>
            <p:ph type="pic" sz="quarter" idx="14"/>
          </p:nvPr>
        </p:nvSpPr>
        <p:spPr>
          <a:xfrm>
            <a:off x="6724518" y="889000"/>
            <a:ext cx="5334001" cy="3771900"/>
          </a:xfrm>
          <a:prstGeom prst="rect">
            <a:avLst/>
          </a:prstGeom>
        </p:spPr>
        <p:txBody>
          <a:bodyPr lIns="91439" tIns="45719" rIns="91439" bIns="45719" anchor="t">
            <a:noAutofit/>
          </a:bodyPr>
          <a:lstStyle/>
          <a:p>
            <a:pPr/>
          </a:p>
        </p:txBody>
      </p:sp>
      <p:sp>
        <p:nvSpPr>
          <p:cNvPr id="85" name="Shape 85"/>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hape 8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Shape 3"/>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hape 4"/>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video" Target="../media/media2.mp4"/><Relationship Id="rId4" Type="http://schemas.microsoft.com/office/2007/relationships/media" Target="../media/media2.mp4"/><Relationship Id="rId5" Type="http://schemas.openxmlformats.org/officeDocument/2006/relationships/image" Target="../media/image5.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video" Target="../media/media3.mp4"/><Relationship Id="rId3" Type="http://schemas.microsoft.com/office/2007/relationships/media" Target="../media/media3.mp4"/><Relationship Id="rId4" Type="http://schemas.openxmlformats.org/officeDocument/2006/relationships/image" Target="../media/image6.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hyperlink" Target="http://tiny.cc/pji0ay" TargetMode="Externa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hyperlink" Target="http://tiny.cc/iki0ay" TargetMode="External"/><Relationship Id="rId4" Type="http://schemas.openxmlformats.org/officeDocument/2006/relationships/hyperlink" Target="http://tiny.cc/rli0ay" TargetMode="External"/><Relationship Id="rId5" Type="http://schemas.openxmlformats.org/officeDocument/2006/relationships/hyperlink" Target="http://tiny.cc/zki0ay" TargetMode="Externa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4.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hyperlink" Target="http://tiny.cc/oii0ay" TargetMode="Externa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19" name="pasted-image.png"/>
          <p:cNvPicPr>
            <a:picLocks noChangeAspect="1"/>
          </p:cNvPicPr>
          <p:nvPr/>
        </p:nvPicPr>
        <p:blipFill>
          <a:blip r:embed="rId2">
            <a:extLst/>
          </a:blip>
          <a:stretch>
            <a:fillRect/>
          </a:stretch>
        </p:blipFill>
        <p:spPr>
          <a:xfrm>
            <a:off x="-2928645" y="-386991"/>
            <a:ext cx="17719505" cy="10186819"/>
          </a:xfrm>
          <a:prstGeom prst="rect">
            <a:avLst/>
          </a:prstGeom>
          <a:ln w="12700">
            <a:miter lim="400000"/>
          </a:ln>
        </p:spPr>
      </p:pic>
      <p:sp>
        <p:nvSpPr>
          <p:cNvPr id="120" name="Shape 120"/>
          <p:cNvSpPr/>
          <p:nvPr>
            <p:ph type="ctrTitle"/>
          </p:nvPr>
        </p:nvSpPr>
        <p:spPr>
          <a:prstGeom prst="rect">
            <a:avLst/>
          </a:prstGeom>
        </p:spPr>
        <p:txBody>
          <a:bodyPr/>
          <a:lstStyle>
            <a:lvl1pPr>
              <a:defRPr>
                <a:solidFill>
                  <a:srgbClr val="FFFFFF"/>
                </a:solidFill>
              </a:defRPr>
            </a:lvl1pPr>
          </a:lstStyle>
          <a:p>
            <a:pPr/>
            <a:r>
              <a:t>Tekenen met Canvas</a:t>
            </a:r>
          </a:p>
        </p:txBody>
      </p:sp>
      <p:sp>
        <p:nvSpPr>
          <p:cNvPr id="121" name="Shape 121"/>
          <p:cNvSpPr/>
          <p:nvPr>
            <p:ph type="subTitle" sz="quarter" idx="1"/>
          </p:nvPr>
        </p:nvSpPr>
        <p:spPr>
          <a:prstGeom prst="rect">
            <a:avLst/>
          </a:prstGeom>
        </p:spPr>
        <p:txBody>
          <a:bodyPr/>
          <a:lstStyle/>
          <a:p>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Shape 176"/>
          <p:cNvSpPr/>
          <p:nvPr>
            <p:ph type="title"/>
          </p:nvPr>
        </p:nvSpPr>
        <p:spPr>
          <a:prstGeom prst="rect">
            <a:avLst/>
          </a:prstGeom>
        </p:spPr>
        <p:txBody>
          <a:bodyPr/>
          <a:lstStyle/>
          <a:p>
            <a:pPr/>
            <a:r>
              <a:t>vragen?</a:t>
            </a:r>
          </a:p>
        </p:txBody>
      </p:sp>
    </p:spTree>
  </p:cSld>
  <p:clrMapOvr>
    <a:masterClrMapping/>
  </p:clrMapOvr>
  <p:transition xmlns:p14="http://schemas.microsoft.com/office/powerpoint/2010/main" spd="med" advClick="1" p14:dur="1000"/>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8" name="Shape 178"/>
          <p:cNvSpPr/>
          <p:nvPr>
            <p:ph type="title"/>
          </p:nvPr>
        </p:nvSpPr>
        <p:spPr>
          <a:prstGeom prst="rect">
            <a:avLst/>
          </a:prstGeom>
        </p:spPr>
        <p:txBody>
          <a:bodyPr/>
          <a:lstStyle/>
          <a:p>
            <a:pPr/>
            <a:r>
              <a:t>Figuren tekenen</a:t>
            </a:r>
          </a:p>
        </p:txBody>
      </p:sp>
      <p:sp>
        <p:nvSpPr>
          <p:cNvPr id="179" name="Shape 179"/>
          <p:cNvSpPr/>
          <p:nvPr>
            <p:ph type="body" idx="1"/>
          </p:nvPr>
        </p:nvSpPr>
        <p:spPr>
          <a:prstGeom prst="rect">
            <a:avLst/>
          </a:prstGeom>
        </p:spPr>
        <p:txBody>
          <a:bodyPr/>
          <a:lstStyle/>
          <a:p>
            <a:pPr/>
          </a:p>
        </p:txBody>
      </p:sp>
    </p:spTree>
  </p:cSld>
  <p:clrMapOvr>
    <a:masterClrMapping/>
  </p:clrMapOvr>
  <p:transition xmlns:p14="http://schemas.microsoft.com/office/powerpoint/2010/main" spd="med" advClick="1" p14:dur="1000"/>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3" name="Shape 183"/>
          <p:cNvSpPr/>
          <p:nvPr>
            <p:ph type="title"/>
          </p:nvPr>
        </p:nvSpPr>
        <p:spPr>
          <a:prstGeom prst="rect">
            <a:avLst/>
          </a:prstGeom>
        </p:spPr>
        <p:txBody>
          <a:bodyPr/>
          <a:lstStyle/>
          <a:p>
            <a:pPr/>
            <a:r>
              <a:t>Een vierkant</a:t>
            </a:r>
          </a:p>
        </p:txBody>
      </p:sp>
      <p:sp>
        <p:nvSpPr>
          <p:cNvPr id="184" name="Shape 184"/>
          <p:cNvSpPr/>
          <p:nvPr>
            <p:ph type="body" idx="1"/>
          </p:nvPr>
        </p:nvSpPr>
        <p:spPr>
          <a:prstGeom prst="rect">
            <a:avLst/>
          </a:prstGeom>
        </p:spPr>
        <p:txBody>
          <a:bodyPr/>
          <a:lstStyle/>
          <a:p>
            <a:pPr/>
            <a:r>
              <a:t>Welke eigenschappen heeft een vierkant?</a:t>
            </a:r>
          </a:p>
          <a:p>
            <a:pPr/>
          </a:p>
          <a:p>
            <a:pPr/>
          </a:p>
          <a:p>
            <a:pPr/>
          </a:p>
          <a:p>
            <a:pPr/>
          </a:p>
        </p:txBody>
      </p:sp>
      <p:pic>
        <p:nvPicPr>
          <p:cNvPr id="185" name="square.mp4"/>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2540000" y="3511550"/>
            <a:ext cx="7924800" cy="4470400"/>
          </a:xfrm>
          <a:prstGeom prst="rect">
            <a:avLst/>
          </a:prstGeom>
          <a:ln w="12700">
            <a:miter lim="400000"/>
          </a:ln>
        </p:spPr>
      </p:pic>
    </p:spTree>
  </p:cSld>
  <p:clrMapOvr>
    <a:masterClrMapping/>
  </p:clrMapOvr>
  <p:transition xmlns:p14="http://schemas.microsoft.com/office/powerpoint/2010/main" spd="med" advClick="1" p14:dur="100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015000" fill="hold"/>
                                        <p:tgtEl>
                                          <p:spTgt spid="185"/>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85"/>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Shape 189"/>
          <p:cNvSpPr/>
          <p:nvPr>
            <p:ph type="title"/>
          </p:nvPr>
        </p:nvSpPr>
        <p:spPr>
          <a:prstGeom prst="rect">
            <a:avLst/>
          </a:prstGeom>
        </p:spPr>
        <p:txBody>
          <a:bodyPr/>
          <a:lstStyle/>
          <a:p>
            <a:pPr/>
            <a:r>
              <a:t>Een vierkant</a:t>
            </a:r>
          </a:p>
        </p:txBody>
      </p:sp>
      <p:sp>
        <p:nvSpPr>
          <p:cNvPr id="190" name="Shape 190"/>
          <p:cNvSpPr/>
          <p:nvPr>
            <p:ph type="body" idx="1"/>
          </p:nvPr>
        </p:nvSpPr>
        <p:spPr>
          <a:prstGeom prst="rect">
            <a:avLst/>
          </a:prstGeom>
        </p:spPr>
        <p:txBody>
          <a:bodyPr/>
          <a:lstStyle/>
          <a:p>
            <a:pPr/>
            <a:r>
              <a:t>positie</a:t>
            </a:r>
          </a:p>
          <a:p>
            <a:pPr/>
            <a:r>
              <a:t>breedte</a:t>
            </a:r>
          </a:p>
          <a:p>
            <a:pPr/>
            <a:r>
              <a:t>hoogte</a:t>
            </a:r>
          </a:p>
        </p:txBody>
      </p:sp>
      <p:sp>
        <p:nvSpPr>
          <p:cNvPr id="191" name="Shape 191"/>
          <p:cNvSpPr/>
          <p:nvPr/>
        </p:nvSpPr>
        <p:spPr>
          <a:xfrm>
            <a:off x="6853857" y="3784054"/>
            <a:ext cx="3925393" cy="3925393"/>
          </a:xfrm>
          <a:prstGeom prst="rect">
            <a:avLst/>
          </a:prstGeom>
          <a:blipFill>
            <a:blip r:embed="rId3"/>
          </a:blip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2400">
                <a:solidFill>
                  <a:srgbClr val="FFFFFF"/>
                </a:solidFill>
              </a:defRPr>
            </a:pPr>
          </a:p>
        </p:txBody>
      </p:sp>
    </p:spTree>
  </p:cSld>
  <p:clrMapOvr>
    <a:masterClrMapping/>
  </p:clrMapOvr>
  <p:transition xmlns:p14="http://schemas.microsoft.com/office/powerpoint/2010/main" spd="med" advClick="1" p14:dur="1000"/>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5" name="Shape 195"/>
          <p:cNvSpPr/>
          <p:nvPr>
            <p:ph type="title"/>
          </p:nvPr>
        </p:nvSpPr>
        <p:spPr>
          <a:prstGeom prst="rect">
            <a:avLst/>
          </a:prstGeom>
        </p:spPr>
        <p:txBody>
          <a:bodyPr/>
          <a:lstStyle/>
          <a:p>
            <a:pPr/>
            <a:r>
              <a:t>Opdracht</a:t>
            </a:r>
          </a:p>
        </p:txBody>
      </p:sp>
      <p:sp>
        <p:nvSpPr>
          <p:cNvPr id="196" name="Shape 196"/>
          <p:cNvSpPr/>
          <p:nvPr>
            <p:ph type="body" idx="1"/>
          </p:nvPr>
        </p:nvSpPr>
        <p:spPr>
          <a:prstGeom prst="rect">
            <a:avLst/>
          </a:prstGeom>
        </p:spPr>
        <p:txBody>
          <a:bodyPr/>
          <a:lstStyle/>
          <a:p>
            <a:pPr/>
            <a:r>
              <a:t>Teken een aantal vierkanten</a:t>
            </a:r>
          </a:p>
        </p:txBody>
      </p:sp>
    </p:spTree>
  </p:cSld>
  <p:clrMapOvr>
    <a:masterClrMapping/>
  </p:clrMapOvr>
  <p:transition xmlns:p14="http://schemas.microsoft.com/office/powerpoint/2010/main" spd="med" advClick="1" p14:dur="1000"/>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0" name="Shape 200"/>
          <p:cNvSpPr/>
          <p:nvPr>
            <p:ph type="title"/>
          </p:nvPr>
        </p:nvSpPr>
        <p:spPr>
          <a:prstGeom prst="rect">
            <a:avLst/>
          </a:prstGeom>
        </p:spPr>
        <p:txBody>
          <a:bodyPr/>
          <a:lstStyle/>
          <a:p>
            <a:pPr/>
            <a:r>
              <a:t>vragen?</a:t>
            </a:r>
          </a:p>
        </p:txBody>
      </p:sp>
    </p:spTree>
  </p:cSld>
  <p:clrMapOvr>
    <a:masterClrMapping/>
  </p:clrMapOvr>
  <p:transition xmlns:p14="http://schemas.microsoft.com/office/powerpoint/2010/main" spd="med" advClick="1" p14:dur="1000"/>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2" name="Shape 202"/>
          <p:cNvSpPr/>
          <p:nvPr>
            <p:ph type="title"/>
          </p:nvPr>
        </p:nvSpPr>
        <p:spPr>
          <a:prstGeom prst="rect">
            <a:avLst/>
          </a:prstGeom>
        </p:spPr>
        <p:txBody>
          <a:bodyPr/>
          <a:lstStyle/>
          <a:p>
            <a:pPr/>
            <a:r>
              <a:t>Kleur</a:t>
            </a:r>
          </a:p>
        </p:txBody>
      </p:sp>
      <p:sp>
        <p:nvSpPr>
          <p:cNvPr id="203" name="Shape 203"/>
          <p:cNvSpPr/>
          <p:nvPr>
            <p:ph type="body" idx="1"/>
          </p:nvPr>
        </p:nvSpPr>
        <p:spPr>
          <a:prstGeom prst="rect">
            <a:avLst/>
          </a:prstGeom>
        </p:spPr>
        <p:txBody>
          <a:bodyPr/>
          <a:lstStyle/>
          <a:p>
            <a:pPr/>
          </a:p>
        </p:txBody>
      </p:sp>
    </p:spTree>
  </p:cSld>
  <p:clrMapOvr>
    <a:masterClrMapping/>
  </p:clrMapOvr>
  <p:transition xmlns:p14="http://schemas.microsoft.com/office/powerpoint/2010/main" spd="med" advClick="1" p14:dur="1000"/>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5" name="Shape 205"/>
          <p:cNvSpPr/>
          <p:nvPr>
            <p:ph type="title"/>
          </p:nvPr>
        </p:nvSpPr>
        <p:spPr>
          <a:prstGeom prst="rect">
            <a:avLst/>
          </a:prstGeom>
        </p:spPr>
        <p:txBody>
          <a:bodyPr/>
          <a:lstStyle/>
          <a:p>
            <a:pPr/>
            <a:r>
              <a:t>Kleur</a:t>
            </a:r>
          </a:p>
        </p:txBody>
      </p:sp>
      <p:sp>
        <p:nvSpPr>
          <p:cNvPr id="206" name="Shape 206"/>
          <p:cNvSpPr/>
          <p:nvPr>
            <p:ph type="body" idx="1"/>
          </p:nvPr>
        </p:nvSpPr>
        <p:spPr>
          <a:prstGeom prst="rect">
            <a:avLst/>
          </a:prstGeom>
        </p:spPr>
        <p:txBody>
          <a:bodyPr/>
          <a:lstStyle/>
          <a:p>
            <a:pPr/>
            <a:r>
              <a:t>strokeStyle</a:t>
            </a:r>
          </a:p>
          <a:p>
            <a:pPr/>
            <a:r>
              <a:t>fillStyle</a:t>
            </a:r>
          </a:p>
        </p:txBody>
      </p:sp>
    </p:spTree>
  </p:cSld>
  <p:clrMapOvr>
    <a:masterClrMapping/>
  </p:clrMapOvr>
  <p:transition xmlns:p14="http://schemas.microsoft.com/office/powerpoint/2010/main" spd="med" advClick="1" p14:dur="1000"/>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ph type="title"/>
          </p:nvPr>
        </p:nvSpPr>
        <p:spPr>
          <a:prstGeom prst="rect">
            <a:avLst/>
          </a:prstGeom>
        </p:spPr>
        <p:txBody>
          <a:bodyPr/>
          <a:lstStyle/>
          <a:p>
            <a:pPr/>
            <a:r>
              <a:t>Animatie</a:t>
            </a:r>
          </a:p>
        </p:txBody>
      </p:sp>
      <p:sp>
        <p:nvSpPr>
          <p:cNvPr id="209" name="Shape 209"/>
          <p:cNvSpPr/>
          <p:nvPr>
            <p:ph type="body" idx="1"/>
          </p:nvPr>
        </p:nvSpPr>
        <p:spPr>
          <a:prstGeom prst="rect">
            <a:avLst/>
          </a:prstGeom>
        </p:spPr>
        <p:txBody>
          <a:bodyPr/>
          <a:lstStyle/>
          <a:p>
            <a:pPr/>
            <a:r>
              <a:t>Hoe werkt animatie?</a:t>
            </a:r>
          </a:p>
        </p:txBody>
      </p:sp>
    </p:spTree>
  </p:cSld>
  <p:clrMapOvr>
    <a:masterClrMapping/>
  </p:clrMapOvr>
  <p:transition xmlns:p14="http://schemas.microsoft.com/office/powerpoint/2010/main" spd="med" advClick="1" p14:dur="1000"/>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1" name="Shape 211"/>
          <p:cNvSpPr/>
          <p:nvPr>
            <p:ph type="title"/>
          </p:nvPr>
        </p:nvSpPr>
        <p:spPr>
          <a:prstGeom prst="rect">
            <a:avLst/>
          </a:prstGeom>
        </p:spPr>
        <p:txBody>
          <a:bodyPr/>
          <a:lstStyle/>
          <a:p>
            <a:pPr/>
            <a:r>
              <a:t>Animatie</a:t>
            </a:r>
          </a:p>
        </p:txBody>
      </p:sp>
      <p:sp>
        <p:nvSpPr>
          <p:cNvPr id="212" name="Shape 212"/>
          <p:cNvSpPr/>
          <p:nvPr>
            <p:ph type="body" idx="1"/>
          </p:nvPr>
        </p:nvSpPr>
        <p:spPr>
          <a:prstGeom prst="rect">
            <a:avLst/>
          </a:prstGeom>
        </p:spPr>
        <p:txBody>
          <a:bodyPr/>
          <a:lstStyle/>
          <a:p>
            <a:pPr/>
          </a:p>
        </p:txBody>
      </p:sp>
      <p:pic>
        <p:nvPicPr>
          <p:cNvPr id="213" name="animatie.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2438400" y="2440455"/>
            <a:ext cx="8128000" cy="8128001"/>
          </a:xfrm>
          <a:prstGeom prst="rect">
            <a:avLst/>
          </a:prstGeom>
          <a:ln w="12700">
            <a:miter lim="400000"/>
          </a:ln>
        </p:spPr>
      </p:pic>
    </p:spTree>
  </p:cSld>
  <p:clrMapOvr>
    <a:masterClrMapping/>
  </p:clrMapOvr>
  <p:transition xmlns:p14="http://schemas.microsoft.com/office/powerpoint/2010/main" spd="med" advClick="1" p14:dur="100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015999" fill="hold"/>
                                        <p:tgtEl>
                                          <p:spTgt spid="213"/>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21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3" name="Shape 123"/>
          <p:cNvSpPr/>
          <p:nvPr>
            <p:ph type="title"/>
          </p:nvPr>
        </p:nvSpPr>
        <p:spPr>
          <a:prstGeom prst="rect">
            <a:avLst/>
          </a:prstGeom>
        </p:spPr>
        <p:txBody>
          <a:bodyPr/>
          <a:lstStyle/>
          <a:p>
            <a:pPr/>
            <a:r>
              <a:t>Wat is Canvas?</a:t>
            </a:r>
          </a:p>
        </p:txBody>
      </p:sp>
      <p:sp>
        <p:nvSpPr>
          <p:cNvPr id="124" name="Shape 124"/>
          <p:cNvSpPr/>
          <p:nvPr>
            <p:ph type="body" idx="1"/>
          </p:nvPr>
        </p:nvSpPr>
        <p:spPr>
          <a:prstGeom prst="rect">
            <a:avLst/>
          </a:prstGeom>
        </p:spPr>
        <p:txBody>
          <a:bodyPr/>
          <a:lstStyle/>
          <a:p>
            <a:pPr/>
          </a:p>
        </p:txBody>
      </p:sp>
    </p:spTree>
  </p:cSld>
  <p:clrMapOvr>
    <a:masterClrMapping/>
  </p:clrMapOvr>
  <p:transition xmlns:p14="http://schemas.microsoft.com/office/powerpoint/2010/main" spd="med" advClick="1" p14:dur="1000"/>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5" name="Shape 215"/>
          <p:cNvSpPr/>
          <p:nvPr>
            <p:ph type="title"/>
          </p:nvPr>
        </p:nvSpPr>
        <p:spPr>
          <a:prstGeom prst="rect">
            <a:avLst/>
          </a:prstGeom>
        </p:spPr>
        <p:txBody>
          <a:bodyPr/>
          <a:lstStyle/>
          <a:p>
            <a:pPr/>
            <a:r>
              <a:t>Animatie</a:t>
            </a:r>
          </a:p>
        </p:txBody>
      </p:sp>
      <p:sp>
        <p:nvSpPr>
          <p:cNvPr id="216" name="Shape 216"/>
          <p:cNvSpPr/>
          <p:nvPr>
            <p:ph type="body" idx="1"/>
          </p:nvPr>
        </p:nvSpPr>
        <p:spPr>
          <a:xfrm>
            <a:off x="952500" y="2609850"/>
            <a:ext cx="11099800" cy="6286500"/>
          </a:xfrm>
          <a:prstGeom prst="rect">
            <a:avLst/>
          </a:prstGeom>
        </p:spPr>
        <p:txBody>
          <a:bodyPr/>
          <a:lstStyle/>
          <a:p>
            <a:pPr/>
            <a:r>
              <a:rPr u="sng">
                <a:hlinkClick r:id="rId3" invalidUrl="" action="" tgtFrame="" tooltip="" history="1" highlightClick="0" endSnd="0"/>
              </a:rPr>
              <a:t>http://tiny.cc/pji0ay</a:t>
            </a:r>
          </a:p>
          <a:p>
            <a:pPr/>
            <a:r>
              <a:t>Opdracht: laat de auto bewegen</a:t>
            </a:r>
          </a:p>
        </p:txBody>
      </p:sp>
    </p:spTree>
  </p:cSld>
  <p:clrMapOvr>
    <a:masterClrMapping/>
  </p:clrMapOvr>
  <p:transition xmlns:p14="http://schemas.microsoft.com/office/powerpoint/2010/main" spd="med" advClick="1" p14:dur="1000"/>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0" name="Shape 220"/>
          <p:cNvSpPr/>
          <p:nvPr>
            <p:ph type="title"/>
          </p:nvPr>
        </p:nvSpPr>
        <p:spPr>
          <a:prstGeom prst="rect">
            <a:avLst/>
          </a:prstGeom>
        </p:spPr>
        <p:txBody>
          <a:bodyPr/>
          <a:lstStyle/>
          <a:p>
            <a:pPr/>
            <a:r>
              <a:t>Animatie</a:t>
            </a:r>
          </a:p>
        </p:txBody>
      </p:sp>
      <p:sp>
        <p:nvSpPr>
          <p:cNvPr id="221" name="Shape 221"/>
          <p:cNvSpPr/>
          <p:nvPr>
            <p:ph type="body" idx="1"/>
          </p:nvPr>
        </p:nvSpPr>
        <p:spPr>
          <a:prstGeom prst="rect">
            <a:avLst/>
          </a:prstGeom>
        </p:spPr>
        <p:txBody>
          <a:bodyPr/>
          <a:lstStyle/>
          <a:p>
            <a:pPr/>
            <a:r>
              <a:t>Opdracht: probeer nu zelf een animatie te maken</a:t>
            </a:r>
          </a:p>
          <a:p>
            <a:pPr/>
            <a:r>
              <a:t>voorbeeld: </a:t>
            </a:r>
            <a:r>
              <a:rPr u="sng">
                <a:hlinkClick r:id="rId3" invalidUrl="" action="" tgtFrame="" tooltip="" history="1" highlightClick="0" endSnd="0"/>
              </a:rPr>
              <a:t>http://tiny.cc/iki0ay</a:t>
            </a:r>
          </a:p>
          <a:p>
            <a:pPr/>
            <a:r>
              <a:rPr u="sng">
                <a:hlinkClick r:id="rId4" invalidUrl="" action="" tgtFrame="" tooltip="" history="1" highlightClick="0" endSnd="0"/>
              </a:rPr>
              <a:t>http://tiny.cc/rli0ay</a:t>
            </a:r>
          </a:p>
          <a:p>
            <a:pPr/>
            <a:r>
              <a:rPr u="sng">
                <a:hlinkClick r:id="rId5" invalidUrl="" action="" tgtFrame="" tooltip="" history="1" highlightClick="0" endSnd="0"/>
              </a:rPr>
              <a:t>http://tiny.cc/zki0ay</a:t>
            </a:r>
          </a:p>
        </p:txBody>
      </p:sp>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6" name="Shape 126"/>
          <p:cNvSpPr/>
          <p:nvPr>
            <p:ph type="title"/>
          </p:nvPr>
        </p:nvSpPr>
        <p:spPr>
          <a:prstGeom prst="rect">
            <a:avLst/>
          </a:prstGeom>
        </p:spPr>
        <p:txBody>
          <a:bodyPr/>
          <a:lstStyle/>
          <a:p>
            <a:pPr/>
            <a:r>
              <a:t>Wat is Canvas?</a:t>
            </a:r>
          </a:p>
        </p:txBody>
      </p:sp>
      <p:sp>
        <p:nvSpPr>
          <p:cNvPr id="127" name="Shape 127"/>
          <p:cNvSpPr/>
          <p:nvPr>
            <p:ph type="body" idx="1"/>
          </p:nvPr>
        </p:nvSpPr>
        <p:spPr>
          <a:prstGeom prst="rect">
            <a:avLst/>
          </a:prstGeom>
        </p:spPr>
        <p:txBody>
          <a:bodyPr/>
          <a:lstStyle/>
          <a:p>
            <a:pPr/>
            <a:r>
              <a:t>Een leeg vel papier waar je op kan tekenen</a:t>
            </a:r>
          </a:p>
        </p:txBody>
      </p:sp>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1" name="Shape 131"/>
          <p:cNvSpPr/>
          <p:nvPr>
            <p:ph type="title"/>
          </p:nvPr>
        </p:nvSpPr>
        <p:spPr>
          <a:prstGeom prst="rect">
            <a:avLst/>
          </a:prstGeom>
        </p:spPr>
        <p:txBody>
          <a:bodyPr/>
          <a:lstStyle/>
          <a:p>
            <a:pPr/>
            <a:r>
              <a:t>Wat kan je met Canvas?</a:t>
            </a:r>
          </a:p>
        </p:txBody>
      </p:sp>
      <p:sp>
        <p:nvSpPr>
          <p:cNvPr id="132" name="Shape 132"/>
          <p:cNvSpPr/>
          <p:nvPr>
            <p:ph type="body" idx="1"/>
          </p:nvPr>
        </p:nvSpPr>
        <p:spPr>
          <a:prstGeom prst="rect">
            <a:avLst/>
          </a:prstGeom>
        </p:spPr>
        <p:txBody>
          <a:bodyPr/>
          <a:lstStyle/>
          <a:p>
            <a:pPr/>
          </a:p>
        </p:txBody>
      </p:sp>
      <p:pic>
        <p:nvPicPr>
          <p:cNvPr id="133" name="pasted-image.png"/>
          <p:cNvPicPr>
            <a:picLocks noChangeAspect="1"/>
          </p:cNvPicPr>
          <p:nvPr/>
        </p:nvPicPr>
        <p:blipFill>
          <a:blip r:embed="rId3">
            <a:extLst/>
          </a:blip>
          <a:stretch>
            <a:fillRect/>
          </a:stretch>
        </p:blipFill>
        <p:spPr>
          <a:xfrm>
            <a:off x="0" y="2595472"/>
            <a:ext cx="13004801" cy="7195181"/>
          </a:xfrm>
          <a:prstGeom prst="rect">
            <a:avLst/>
          </a:prstGeom>
          <a:ln w="12700">
            <a:miter lim="400000"/>
          </a:ln>
        </p:spPr>
      </p:pic>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Shape 137"/>
          <p:cNvSpPr/>
          <p:nvPr>
            <p:ph type="title"/>
          </p:nvPr>
        </p:nvSpPr>
        <p:spPr>
          <a:prstGeom prst="rect">
            <a:avLst/>
          </a:prstGeom>
        </p:spPr>
        <p:txBody>
          <a:bodyPr/>
          <a:lstStyle/>
          <a:p>
            <a:pPr/>
            <a:r>
              <a:t>Wat kan je met Canvas?</a:t>
            </a:r>
          </a:p>
        </p:txBody>
      </p:sp>
      <p:sp>
        <p:nvSpPr>
          <p:cNvPr id="138" name="Shape 138"/>
          <p:cNvSpPr/>
          <p:nvPr>
            <p:ph type="body" idx="1"/>
          </p:nvPr>
        </p:nvSpPr>
        <p:spPr>
          <a:prstGeom prst="rect">
            <a:avLst/>
          </a:prstGeom>
        </p:spPr>
        <p:txBody>
          <a:bodyPr/>
          <a:lstStyle/>
          <a:p>
            <a:pPr/>
          </a:p>
        </p:txBody>
      </p:sp>
      <p:pic>
        <p:nvPicPr>
          <p:cNvPr id="139" name="agario.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1941688" y="3675010"/>
            <a:ext cx="9121424" cy="5130801"/>
          </a:xfrm>
          <a:prstGeom prst="rect">
            <a:avLst/>
          </a:prstGeom>
          <a:ln w="12700">
            <a:miter lim="400000"/>
          </a:ln>
        </p:spPr>
      </p:pic>
    </p:spTree>
  </p:cSld>
  <p:clrMapOvr>
    <a:masterClrMapping/>
  </p:clrMapOvr>
  <p:transition xmlns:p14="http://schemas.microsoft.com/office/powerpoint/2010/main" spd="med" advClick="1" p14:dur="100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000000" fill="hold"/>
                                        <p:tgtEl>
                                          <p:spTgt spid="139"/>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39"/>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Shape 141"/>
          <p:cNvSpPr/>
          <p:nvPr>
            <p:ph type="title"/>
          </p:nvPr>
        </p:nvSpPr>
        <p:spPr>
          <a:prstGeom prst="rect">
            <a:avLst/>
          </a:prstGeom>
        </p:spPr>
        <p:txBody>
          <a:bodyPr/>
          <a:lstStyle/>
          <a:p>
            <a:pPr/>
            <a:r>
              <a:t>Aan de slag</a:t>
            </a:r>
          </a:p>
        </p:txBody>
      </p:sp>
      <p:sp>
        <p:nvSpPr>
          <p:cNvPr id="142" name="Shape 142"/>
          <p:cNvSpPr/>
          <p:nvPr>
            <p:ph type="body" idx="1"/>
          </p:nvPr>
        </p:nvSpPr>
        <p:spPr>
          <a:xfrm>
            <a:off x="1166864" y="2609850"/>
            <a:ext cx="11099801" cy="6286500"/>
          </a:xfrm>
          <a:prstGeom prst="rect">
            <a:avLst/>
          </a:prstGeom>
        </p:spPr>
        <p:txBody>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http://tiny.cc/oii0ay</a:t>
            </a:r>
          </a:p>
        </p:txBody>
      </p:sp>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Shape 146"/>
          <p:cNvSpPr/>
          <p:nvPr>
            <p:ph type="title"/>
          </p:nvPr>
        </p:nvSpPr>
        <p:spPr>
          <a:prstGeom prst="rect">
            <a:avLst/>
          </a:prstGeom>
        </p:spPr>
        <p:txBody>
          <a:bodyPr/>
          <a:lstStyle/>
          <a:p>
            <a:pPr/>
            <a:r>
              <a:t>Een lijn tekenen</a:t>
            </a:r>
          </a:p>
        </p:txBody>
      </p:sp>
      <p:sp>
        <p:nvSpPr>
          <p:cNvPr id="147" name="Shape 147"/>
          <p:cNvSpPr/>
          <p:nvPr>
            <p:ph type="body" idx="1"/>
          </p:nvPr>
        </p:nvSpPr>
        <p:spPr>
          <a:prstGeom prst="rect">
            <a:avLst/>
          </a:prstGeom>
        </p:spPr>
        <p:txBody>
          <a:bodyPr/>
          <a:lstStyle/>
          <a:p>
            <a:pPr/>
            <a:r>
              <a:t>Wat doe je als je een lijn op papier zet?</a:t>
            </a:r>
          </a:p>
        </p:txBody>
      </p:sp>
      <p:sp>
        <p:nvSpPr>
          <p:cNvPr id="148" name="Shape 148"/>
          <p:cNvSpPr/>
          <p:nvPr/>
        </p:nvSpPr>
        <p:spPr>
          <a:xfrm flipV="1">
            <a:off x="2568309" y="6161226"/>
            <a:ext cx="8209491" cy="2674325"/>
          </a:xfrm>
          <a:prstGeom prst="line">
            <a:avLst/>
          </a:prstGeom>
          <a:ln w="25400">
            <a:solidFill>
              <a:srgbClr val="000000"/>
            </a:solidFill>
            <a:miter lim="400000"/>
          </a:ln>
        </p:spPr>
        <p:txBody>
          <a:bodyPr lIns="50800" tIns="50800" rIns="50800" bIns="50800" anchor="ctr"/>
          <a:lstStyle/>
          <a:p>
            <a:pPr>
              <a:defRPr sz="2400"/>
            </a:pPr>
          </a:p>
        </p:txBody>
      </p:sp>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2" name="Shape 152"/>
          <p:cNvSpPr/>
          <p:nvPr>
            <p:ph type="title"/>
          </p:nvPr>
        </p:nvSpPr>
        <p:spPr>
          <a:prstGeom prst="rect">
            <a:avLst/>
          </a:prstGeom>
        </p:spPr>
        <p:txBody>
          <a:bodyPr/>
          <a:lstStyle/>
          <a:p>
            <a:pPr/>
            <a:r>
              <a:t>Hoe werkt dit in code?</a:t>
            </a:r>
          </a:p>
        </p:txBody>
      </p:sp>
      <p:sp>
        <p:nvSpPr>
          <p:cNvPr id="153" name="Shape 153"/>
          <p:cNvSpPr/>
          <p:nvPr>
            <p:ph type="body" idx="1"/>
          </p:nvPr>
        </p:nvSpPr>
        <p:spPr>
          <a:prstGeom prst="rect">
            <a:avLst/>
          </a:prstGeom>
        </p:spPr>
        <p:txBody>
          <a:bodyPr/>
          <a:lstStyle/>
          <a:p>
            <a:pPr/>
            <a:r>
              <a:t>beginPath</a:t>
            </a:r>
          </a:p>
          <a:p>
            <a:pPr/>
            <a:r>
              <a:t>moveTo</a:t>
            </a:r>
          </a:p>
          <a:p>
            <a:pPr/>
            <a:r>
              <a:t>lineTo</a:t>
            </a:r>
          </a:p>
          <a:p>
            <a:pPr/>
            <a:r>
              <a:t>stroke</a:t>
            </a:r>
          </a:p>
        </p:txBody>
      </p:sp>
      <p:sp>
        <p:nvSpPr>
          <p:cNvPr id="154" name="Shape 154"/>
          <p:cNvSpPr/>
          <p:nvPr/>
        </p:nvSpPr>
        <p:spPr>
          <a:xfrm>
            <a:off x="5867400" y="4241800"/>
            <a:ext cx="6014101" cy="3538853"/>
          </a:xfrm>
          <a:prstGeom prst="rect">
            <a:avLst/>
          </a:prstGeom>
          <a:ln w="25400">
            <a:solidFill>
              <a:srgbClr val="85888D"/>
            </a:solidFill>
            <a:miter lim="400000"/>
          </a:ln>
        </p:spPr>
        <p:txBody>
          <a:bodyPr lIns="50800" tIns="50800" rIns="50800" bIns="50800" anchor="ctr"/>
          <a:lstStyle/>
          <a:p>
            <a:pPr>
              <a:defRPr sz="2400"/>
            </a:pPr>
          </a:p>
        </p:txBody>
      </p:sp>
      <p:sp>
        <p:nvSpPr>
          <p:cNvPr id="155" name="Shape 155"/>
          <p:cNvSpPr/>
          <p:nvPr/>
        </p:nvSpPr>
        <p:spPr>
          <a:xfrm>
            <a:off x="5368683" y="3578823"/>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56" name="Shape 156"/>
          <p:cNvSpPr/>
          <p:nvPr/>
        </p:nvSpPr>
        <p:spPr>
          <a:xfrm>
            <a:off x="6210865" y="3578823"/>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7" name="Shape 157"/>
          <p:cNvSpPr/>
          <p:nvPr/>
        </p:nvSpPr>
        <p:spPr>
          <a:xfrm>
            <a:off x="7053046" y="3578823"/>
            <a:ext cx="36850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8" name="Shape 158"/>
          <p:cNvSpPr/>
          <p:nvPr/>
        </p:nvSpPr>
        <p:spPr>
          <a:xfrm>
            <a:off x="7895228" y="3578823"/>
            <a:ext cx="36850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3</a:t>
            </a:r>
          </a:p>
        </p:txBody>
      </p:sp>
      <p:sp>
        <p:nvSpPr>
          <p:cNvPr id="159" name="Shape 159"/>
          <p:cNvSpPr/>
          <p:nvPr/>
        </p:nvSpPr>
        <p:spPr>
          <a:xfrm>
            <a:off x="8690198" y="3578823"/>
            <a:ext cx="36850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0" name="Shape 160"/>
          <p:cNvSpPr/>
          <p:nvPr/>
        </p:nvSpPr>
        <p:spPr>
          <a:xfrm>
            <a:off x="9485168" y="3578823"/>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61" name="Shape 161"/>
          <p:cNvSpPr/>
          <p:nvPr/>
        </p:nvSpPr>
        <p:spPr>
          <a:xfrm>
            <a:off x="10179381" y="3578823"/>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62" name="Shape 162"/>
          <p:cNvSpPr/>
          <p:nvPr/>
        </p:nvSpPr>
        <p:spPr>
          <a:xfrm>
            <a:off x="10873594" y="3578823"/>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63" name="Shape 163"/>
          <p:cNvSpPr/>
          <p:nvPr/>
        </p:nvSpPr>
        <p:spPr>
          <a:xfrm>
            <a:off x="11567807" y="3578823"/>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8</a:t>
            </a:r>
          </a:p>
        </p:txBody>
      </p:sp>
      <p:sp>
        <p:nvSpPr>
          <p:cNvPr id="164" name="Shape 164"/>
          <p:cNvSpPr/>
          <p:nvPr/>
        </p:nvSpPr>
        <p:spPr>
          <a:xfrm>
            <a:off x="5368683" y="4552950"/>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5" name="Shape 165"/>
          <p:cNvSpPr/>
          <p:nvPr/>
        </p:nvSpPr>
        <p:spPr>
          <a:xfrm>
            <a:off x="5368683" y="5422900"/>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6" name="Shape 166"/>
          <p:cNvSpPr/>
          <p:nvPr/>
        </p:nvSpPr>
        <p:spPr>
          <a:xfrm>
            <a:off x="5368683" y="6292850"/>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3</a:t>
            </a:r>
          </a:p>
        </p:txBody>
      </p:sp>
      <p:sp>
        <p:nvSpPr>
          <p:cNvPr id="167" name="Shape 167"/>
          <p:cNvSpPr/>
          <p:nvPr/>
        </p:nvSpPr>
        <p:spPr>
          <a:xfrm>
            <a:off x="5368683" y="7162800"/>
            <a:ext cx="368504"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1" name="Shape 171"/>
          <p:cNvSpPr/>
          <p:nvPr>
            <p:ph type="title"/>
          </p:nvPr>
        </p:nvSpPr>
        <p:spPr>
          <a:prstGeom prst="rect">
            <a:avLst/>
          </a:prstGeom>
        </p:spPr>
        <p:txBody>
          <a:bodyPr/>
          <a:lstStyle/>
          <a:p>
            <a:pPr/>
            <a:r>
              <a:t>Opdracht</a:t>
            </a:r>
          </a:p>
        </p:txBody>
      </p:sp>
      <p:sp>
        <p:nvSpPr>
          <p:cNvPr id="172" name="Shape 172"/>
          <p:cNvSpPr/>
          <p:nvPr>
            <p:ph type="body" idx="1"/>
          </p:nvPr>
        </p:nvSpPr>
        <p:spPr>
          <a:prstGeom prst="rect">
            <a:avLst/>
          </a:prstGeom>
        </p:spPr>
        <p:txBody>
          <a:bodyPr/>
          <a:lstStyle/>
          <a:p>
            <a:pPr/>
            <a:r>
              <a:t>Teken een aantal lijnen met javascript op het canvas</a:t>
            </a:r>
          </a:p>
          <a:p>
            <a:pPr/>
            <a:r>
              <a:t>Probeer een vierkant te tekenen</a:t>
            </a:r>
          </a:p>
        </p:txBody>
      </p:sp>
    </p:spTree>
  </p:cSld>
  <p:clrMapOvr>
    <a:masterClrMapping/>
  </p:clrMapOvr>
  <p:transition xmlns:p14="http://schemas.microsoft.com/office/powerpoint/2010/main" spd="med" advClick="1" p14:dur="1000"/>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